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85" r:id="rId6"/>
    <p:sldId id="286" r:id="rId7"/>
    <p:sldId id="287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0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Xml ile Ürün </a:t>
            </a:r>
            <a:r>
              <a:rPr lang="tr-TR" b="1" dirty="0" smtClean="0"/>
              <a:t>Yükleme &amp; Kategori Eşleme</a:t>
            </a:r>
            <a:endParaRPr lang="tr-TR" b="1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990600"/>
            <a:ext cx="29908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95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049963"/>
          </a:xfrm>
        </p:spPr>
        <p:txBody>
          <a:bodyPr/>
          <a:lstStyle/>
          <a:p>
            <a:pPr marL="0" indent="0">
              <a:buNone/>
            </a:pPr>
            <a:r>
              <a:rPr lang="tr-TR" sz="2400" dirty="0" smtClean="0"/>
              <a:t>4-Çıkan </a:t>
            </a:r>
            <a:r>
              <a:rPr lang="tr-TR" sz="2400" dirty="0" smtClean="0"/>
              <a:t>Ekranda xml formatını ‘Mağaza Formatı’ seçiniz.Dosya yükle kısmından masaüstüne kaydettiğiniz xml dosyasını yükleyiniz.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67" y="1371600"/>
            <a:ext cx="8382000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74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7010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sz="2400" dirty="0" smtClean="0"/>
              <a:t>5-Dosyayı yükleme işleminden sonra alt kısımda çıkan ekranda her zaman ikinci satırdakı seçeneğin seçilmesi gerekiyor</a:t>
            </a:r>
            <a:r>
              <a:rPr lang="tr-TR" sz="2400" dirty="0" smtClean="0"/>
              <a:t>. </a:t>
            </a:r>
            <a:r>
              <a:rPr lang="tr-TR" sz="2400" b="1" i="1" u="sng" dirty="0" smtClean="0"/>
              <a:t>’Devam’</a:t>
            </a:r>
            <a:r>
              <a:rPr lang="tr-TR" sz="2400" dirty="0" smtClean="0"/>
              <a:t> butonunu </a:t>
            </a:r>
            <a:r>
              <a:rPr lang="tr-TR" sz="2400" dirty="0" smtClean="0"/>
              <a:t>seçiniz.’</a:t>
            </a:r>
            <a:endParaRPr lang="tr-TR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2261"/>
            <a:ext cx="49815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40195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60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6-Karşınıza çıkan ekranda ‘Dosyadaki Kategorilerle eşleştirme’ alanını tıklayınız.’Seçin’ kısmında kategori adlarını hangi alandan alıyorsak bu sütunu seçmeliyiz</a:t>
            </a:r>
            <a:r>
              <a:rPr lang="tr-TR" sz="2400" dirty="0" smtClean="0"/>
              <a:t>. </a:t>
            </a:r>
            <a:r>
              <a:rPr lang="tr-TR" sz="2400" dirty="0" smtClean="0"/>
              <a:t>(7. Slaytta «</a:t>
            </a:r>
            <a:r>
              <a:rPr lang="tr-TR" sz="2400" dirty="0" err="1" smtClean="0"/>
              <a:t>CategoryTree</a:t>
            </a:r>
            <a:r>
              <a:rPr lang="tr-TR" sz="2400" dirty="0" smtClean="0"/>
              <a:t>»)</a:t>
            </a:r>
            <a:endParaRPr lang="tr-TR" sz="24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5019675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511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71600" y="1828800"/>
            <a:ext cx="6410325" cy="2590800"/>
            <a:chOff x="304800" y="184439"/>
            <a:chExt cx="6410325" cy="2590800"/>
          </a:xfrm>
        </p:grpSpPr>
        <p:pic>
          <p:nvPicPr>
            <p:cNvPr id="1229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19075"/>
              <a:ext cx="1800225" cy="1685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29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184439"/>
              <a:ext cx="4200525" cy="2590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519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7-Excelde oluşturduğumuz kategori adlarının olduğu sütundaki kategori adlarını tek </a:t>
            </a:r>
            <a:r>
              <a:rPr lang="tr-TR" sz="2400" dirty="0" smtClean="0"/>
              <a:t>tek, bir önceki slayttaki </a:t>
            </a:r>
            <a:r>
              <a:rPr lang="tr-TR" sz="2400" b="1" i="1" u="sng" dirty="0" smtClean="0"/>
              <a:t>«alanındaki değer» </a:t>
            </a:r>
            <a:r>
              <a:rPr lang="tr-TR" sz="2400" dirty="0" smtClean="0"/>
              <a:t>kısmına yazıp </a:t>
            </a:r>
            <a:r>
              <a:rPr lang="tr-TR" sz="2400" dirty="0" smtClean="0"/>
              <a:t>ilgili kategoriyi yine alt kısmındaki alandan seçip alt kısımdaki </a:t>
            </a:r>
            <a:r>
              <a:rPr lang="tr-TR" sz="2400" b="1" i="1" u="sng" dirty="0" smtClean="0"/>
              <a:t>‘Ekle’ </a:t>
            </a:r>
            <a:r>
              <a:rPr lang="tr-TR" sz="2400" dirty="0" smtClean="0"/>
              <a:t>butonuna </a:t>
            </a:r>
            <a:r>
              <a:rPr lang="tr-TR" sz="2400" dirty="0" smtClean="0"/>
              <a:t>basınız</a:t>
            </a:r>
            <a:r>
              <a:rPr lang="tr-TR" sz="2400" dirty="0" smtClean="0"/>
              <a:t>.</a:t>
            </a:r>
          </a:p>
          <a:p>
            <a:pPr marL="0" indent="0">
              <a:buNone/>
            </a:pPr>
            <a:r>
              <a:rPr lang="tr-TR" sz="2400" dirty="0" smtClean="0"/>
              <a:t>Bu </a:t>
            </a:r>
            <a:r>
              <a:rPr lang="tr-TR" sz="2400" dirty="0" smtClean="0"/>
              <a:t>işlemi her kategori adı için yapınız.Burada önemli olan ürünlerin doğru kategorilere </a:t>
            </a:r>
            <a:r>
              <a:rPr lang="tr-TR" sz="2400" dirty="0" smtClean="0"/>
              <a:t>gönderilmesi.</a:t>
            </a:r>
            <a:endParaRPr lang="tr-TR" sz="2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977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6400"/>
            <a:ext cx="44577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256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6667500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028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8-Tüm </a:t>
            </a:r>
            <a:r>
              <a:rPr lang="tr-TR" sz="2400" dirty="0" smtClean="0"/>
              <a:t>kategori adlarının eşlemesi yapıldıktan sonra sayfanın en alt sağ kısmında yer alan Devam butonuna tıklayınız.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83377"/>
            <a:ext cx="84582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163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049963"/>
          </a:xfrm>
        </p:spPr>
        <p:txBody>
          <a:bodyPr/>
          <a:lstStyle/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9-Karşımıza </a:t>
            </a:r>
            <a:r>
              <a:rPr lang="tr-TR" sz="2400" dirty="0" smtClean="0"/>
              <a:t>çıkan ekranda doldurulması gereken alanlar için önemli noktalar şunlardır.</a:t>
            </a:r>
          </a:p>
          <a:p>
            <a:pPr marL="0" indent="0">
              <a:buNone/>
            </a:pPr>
            <a:r>
              <a:rPr lang="tr-TR" sz="2400" dirty="0" smtClean="0"/>
              <a:t>-Mağaza Ürün Kodu:Bu alan ürünlere ait olan tekil kodlardır</a:t>
            </a:r>
            <a:r>
              <a:rPr lang="tr-TR" sz="2400" dirty="0" smtClean="0"/>
              <a:t>. </a:t>
            </a:r>
            <a:r>
              <a:rPr lang="tr-TR" sz="2400" dirty="0" err="1" smtClean="0"/>
              <a:t>Xmlde</a:t>
            </a:r>
            <a:r>
              <a:rPr lang="tr-TR" sz="2400" dirty="0" smtClean="0"/>
              <a:t> </a:t>
            </a:r>
            <a:r>
              <a:rPr lang="tr-TR" sz="2400" dirty="0" smtClean="0"/>
              <a:t>kodların olduğu alanı seçmeliyiz</a:t>
            </a:r>
            <a:r>
              <a:rPr lang="tr-TR" sz="2400" dirty="0" smtClean="0"/>
              <a:t>. Ürün </a:t>
            </a:r>
            <a:r>
              <a:rPr lang="tr-TR" sz="2400" dirty="0" smtClean="0"/>
              <a:t>Onayı kısmını Onaylı seçmeniz gerekmektedir.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971800"/>
            <a:ext cx="44386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701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-</a:t>
            </a:r>
            <a:r>
              <a:rPr lang="tr-TR" sz="2400" dirty="0" smtClean="0"/>
              <a:t>Ürün Başlık ve Altbaşlığı xmlde ürünlerinizin başlıklarının olduğu sütunları seçmelisiniz.</a:t>
            </a:r>
            <a:endParaRPr lang="tr-TR" sz="24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68" y="1733550"/>
            <a:ext cx="77343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485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tr-TR" sz="2400" dirty="0" smtClean="0"/>
              <a:t>1-Xml linkini açıp var olan bu </a:t>
            </a:r>
            <a:r>
              <a:rPr lang="tr-TR" sz="2400" dirty="0" smtClean="0"/>
              <a:t>linki(</a:t>
            </a:r>
            <a:r>
              <a:rPr lang="tr-TR" sz="2400" dirty="0" err="1" smtClean="0"/>
              <a:t>mouse</a:t>
            </a:r>
            <a:r>
              <a:rPr lang="tr-TR" sz="2400" dirty="0" smtClean="0"/>
              <a:t> </a:t>
            </a:r>
            <a:r>
              <a:rPr lang="tr-TR" sz="2400" dirty="0" smtClean="0"/>
              <a:t>sağ tuşu ile) masaüstüne kaydediniz.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2-Yeni </a:t>
            </a:r>
            <a:r>
              <a:rPr lang="tr-TR" sz="2400" dirty="0"/>
              <a:t>bir </a:t>
            </a:r>
            <a:r>
              <a:rPr lang="tr-TR" sz="2400" dirty="0"/>
              <a:t>excel</a:t>
            </a:r>
            <a:r>
              <a:rPr lang="tr-TR" sz="2400" dirty="0"/>
              <a:t> dosyası açın ve kaydetmiş olduğunuz dosyayı excel’in içine bırakınız.</a:t>
            </a:r>
            <a:endParaRPr lang="tr-T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599"/>
            <a:ext cx="5181600" cy="3337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605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0" indent="0">
              <a:buNone/>
            </a:pPr>
            <a:r>
              <a:rPr lang="tr-TR" sz="2400" dirty="0" smtClean="0"/>
              <a:t>-Ayrıntılar kısmında ürünlerinizin detaylı açıklamalarını barındaran xmldeki sütunu seçiniz.</a:t>
            </a:r>
          </a:p>
          <a:p>
            <a:pPr marL="0" indent="0">
              <a:buNone/>
            </a:pPr>
            <a:r>
              <a:rPr lang="tr-TR" sz="2400" dirty="0" smtClean="0"/>
              <a:t>-</a:t>
            </a:r>
            <a:r>
              <a:rPr lang="tr-TR" sz="2400" dirty="0" smtClean="0"/>
              <a:t>Hazırlık süresi kısmını manuel olarak doldurmanız gerekmektedir.Burada önemli olan ürün siparişi ekranınıza düştüğünde kargoya verme sürenizi belirtmeniz gerekmektedir.Ürün Durumu Yeni seçilmelidir.</a:t>
            </a:r>
            <a:endParaRPr lang="tr-TR" sz="24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642" y="2819400"/>
            <a:ext cx="5461289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647" y="4346792"/>
            <a:ext cx="4253277" cy="1902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021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-Ürün Görselleri kısmında Dosyadaki Url adreslerini Kullan seçeneğini tıklayıp,xmlde görsellerin bulunduğu alanı seçip sağ taraftakı Ekle butonuna basınız.Birden fazla alanda resim var ise aynı işlemleri yaparak ekleme yapabilirsiniz.</a:t>
            </a:r>
            <a:endParaRPr lang="tr-TR" sz="24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5498199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186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-Teslimat Şablonu Satıcı ofisinde önceden oluşturmuş olduğunuz şablonu burada seçmelisiniz.Tek Teslimat Şablonu seç diyip Şablon Seç kısmından oluşturmuş olduğunuz şablonu seçiniz.</a:t>
            </a:r>
            <a:endParaRPr lang="tr-TR" sz="24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68389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92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26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smtClean="0"/>
              <a:t>-Satış Bilgileri kısmında Fiyat alanına xmlde fiyatlarınızın olduğu alanı seçiniz.Fiyatlarınıza kdv dahil ise ‘</a:t>
            </a:r>
            <a:r>
              <a:rPr lang="tr-TR" sz="2400" b="1" dirty="0" smtClean="0"/>
              <a:t>Kdv Dahil</a:t>
            </a:r>
            <a:r>
              <a:rPr lang="tr-TR" sz="2400" dirty="0" smtClean="0"/>
              <a:t>’ seçeneğini seçiniz.Xml linkinde fiyatlar </a:t>
            </a:r>
            <a:r>
              <a:rPr lang="tr-TR" sz="2400" dirty="0" smtClean="0"/>
              <a:t>‘,’ </a:t>
            </a:r>
            <a:r>
              <a:rPr lang="tr-TR" sz="2400" dirty="0" smtClean="0"/>
              <a:t>veya ‘.’ ile ayrılmasına göre </a:t>
            </a:r>
            <a:r>
              <a:rPr lang="tr-TR" sz="2400" dirty="0" err="1" smtClean="0"/>
              <a:t>seçiniz.Kur</a:t>
            </a:r>
            <a:r>
              <a:rPr lang="tr-TR" sz="2400" dirty="0" smtClean="0"/>
              <a:t> </a:t>
            </a:r>
            <a:r>
              <a:rPr lang="tr-TR" sz="2400" dirty="0" smtClean="0"/>
              <a:t>bilgisinde döviz kullanmıyorsanız </a:t>
            </a:r>
            <a:r>
              <a:rPr lang="tr-TR" sz="2400" dirty="0" smtClean="0"/>
              <a:t>‘</a:t>
            </a:r>
            <a:r>
              <a:rPr lang="tr-TR" sz="2400" b="1" dirty="0" smtClean="0"/>
              <a:t>Kur Bilgisini Sabit Kullan</a:t>
            </a:r>
            <a:r>
              <a:rPr lang="tr-TR" sz="2400" dirty="0" smtClean="0"/>
              <a:t>’ alanını tıklayıp Kur’u TL olarak </a:t>
            </a:r>
            <a:r>
              <a:rPr lang="tr-TR" sz="2400" dirty="0" smtClean="0"/>
              <a:t>seçebilirsiniz. Stok </a:t>
            </a:r>
            <a:r>
              <a:rPr lang="tr-TR" sz="2400" dirty="0" smtClean="0"/>
              <a:t>bilgisi alanında xmlde stok miktarının olduğu alanını seçiniz.</a:t>
            </a:r>
          </a:p>
          <a:p>
            <a:pPr marL="0" indent="0">
              <a:buNone/>
            </a:pPr>
            <a:r>
              <a:rPr lang="tr-TR" sz="2400" dirty="0" smtClean="0"/>
              <a:t>Fiyatlarınıza </a:t>
            </a:r>
            <a:r>
              <a:rPr lang="tr-TR" sz="2400" b="1" dirty="0" smtClean="0"/>
              <a:t>kdv dahil değil </a:t>
            </a:r>
            <a:r>
              <a:rPr lang="tr-TR" sz="2400" dirty="0" smtClean="0"/>
              <a:t>ise ‘</a:t>
            </a:r>
            <a:r>
              <a:rPr lang="tr-TR" sz="2400" b="1" dirty="0" smtClean="0"/>
              <a:t>KDV Dahil Değil</a:t>
            </a:r>
            <a:r>
              <a:rPr lang="tr-TR" sz="2400" dirty="0" smtClean="0"/>
              <a:t>’ alanını seçip Kdv oranını eğer xmlde var ise </a:t>
            </a:r>
            <a:r>
              <a:rPr lang="tr-TR" sz="2400" b="1" dirty="0" err="1" smtClean="0"/>
              <a:t>Kdv</a:t>
            </a:r>
            <a:r>
              <a:rPr lang="tr-TR" sz="2400" b="1" dirty="0" smtClean="0"/>
              <a:t> </a:t>
            </a:r>
            <a:r>
              <a:rPr lang="tr-TR" sz="2400" b="1" dirty="0" smtClean="0"/>
              <a:t>oranını dosyadan seç </a:t>
            </a:r>
            <a:r>
              <a:rPr lang="tr-TR" sz="2400" dirty="0" smtClean="0"/>
              <a:t>alanını seçip sağ kısımdaki alandan xmlde kdv oranlarının olduğu alanı seçmelisiniz,eğer xmlde yok ise ‘</a:t>
            </a:r>
            <a:r>
              <a:rPr lang="tr-TR" sz="2400" b="1" dirty="0" smtClean="0"/>
              <a:t>Sabit Kdv oranı kullan</a:t>
            </a:r>
            <a:r>
              <a:rPr lang="tr-TR" sz="2400" dirty="0" smtClean="0"/>
              <a:t> ‘seçeneğini seçip kdv oranını belirlemeniz gerekiyor.(</a:t>
            </a:r>
            <a:r>
              <a:rPr lang="tr-TR" sz="2400" dirty="0" smtClean="0"/>
              <a:t>Bir sonraki </a:t>
            </a:r>
            <a:r>
              <a:rPr lang="tr-TR" sz="2400" dirty="0" smtClean="0"/>
              <a:t>slaytta görselleri bulabilirsiniz.)</a:t>
            </a:r>
            <a:endParaRPr lang="tr-TR" sz="2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475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304800"/>
            <a:ext cx="863917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437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-</a:t>
            </a:r>
            <a:r>
              <a:rPr lang="tr-TR" sz="2400" dirty="0" smtClean="0"/>
              <a:t>Devam butonunu tıkladığımızda çıkan ekranda bazı filtreler bulunmaktadır.Buradaki filtreler eğer xmlinizde mevcut ise ilgili alanları seçip devam butonuna tıklayınız.Sonraki çıkan ekranda herhangi bir alana dokunmadan devam diyip işlemi sonlandırınız.</a:t>
            </a:r>
            <a:endParaRPr lang="tr-TR" sz="2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68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77" y="76200"/>
            <a:ext cx="8229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En son ekrandaki Dosya listesinden takip edebilirsiniz kısmına tıkladığınızda xml dosyanızın yükleme durumunu kontrol edebilirsiniz.</a:t>
            </a:r>
          </a:p>
          <a:p>
            <a:pPr marL="0" indent="0">
              <a:buNone/>
            </a:pPr>
            <a:r>
              <a:rPr lang="tr-TR" sz="2400" dirty="0" smtClean="0"/>
              <a:t>Yüklemiş </a:t>
            </a:r>
            <a:r>
              <a:rPr lang="tr-TR" sz="2400" dirty="0" smtClean="0"/>
              <a:t>olduğunuz xml linkinizi kategori yöneticiniz ile paylaşmanız gerekmektedir.Sağlıklı güncelleme olması için sistemde otomatik güncelleme tanımlatılması gerekir.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95600"/>
            <a:ext cx="88773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678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986" y="2362200"/>
            <a:ext cx="29908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72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sz="2400" dirty="0" smtClean="0"/>
              <a:t>3-(</a:t>
            </a:r>
            <a:r>
              <a:rPr lang="tr-TR" sz="2400" dirty="0" err="1"/>
              <a:t>Xml’i</a:t>
            </a:r>
            <a:r>
              <a:rPr lang="tr-TR" sz="2400" dirty="0"/>
              <a:t> </a:t>
            </a:r>
            <a:r>
              <a:rPr lang="tr-TR" sz="2400" dirty="0" smtClean="0"/>
              <a:t>Excel’e </a:t>
            </a:r>
            <a:r>
              <a:rPr lang="tr-TR" sz="2400" dirty="0"/>
              <a:t>sürükleyip atabilirsiniz</a:t>
            </a:r>
            <a:r>
              <a:rPr lang="tr-TR" sz="2400" dirty="0" smtClean="0"/>
              <a:t>.)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Karşınıza </a:t>
            </a:r>
            <a:r>
              <a:rPr lang="tr-TR" sz="2400" dirty="0" smtClean="0"/>
              <a:t>çıkan </a:t>
            </a:r>
            <a:r>
              <a:rPr lang="tr-TR" sz="2400" dirty="0" smtClean="0"/>
              <a:t>ekranda</a:t>
            </a:r>
            <a:r>
              <a:rPr lang="tr-TR" sz="2400" dirty="0" smtClean="0"/>
              <a:t> </a:t>
            </a:r>
            <a:r>
              <a:rPr lang="tr-TR" sz="2400" dirty="0" smtClean="0"/>
              <a:t>3. seçeneği tıklayınız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5334000" cy="4866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433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4</a:t>
            </a:r>
            <a:r>
              <a:rPr lang="tr-TR" sz="2400" dirty="0" smtClean="0"/>
              <a:t>-Xmlde </a:t>
            </a:r>
            <a:r>
              <a:rPr lang="tr-TR" sz="2400" dirty="0" smtClean="0"/>
              <a:t>bulunan </a:t>
            </a:r>
            <a:r>
              <a:rPr lang="tr-TR" sz="2400" dirty="0" smtClean="0"/>
              <a:t>kategori sütunun tamamını seçiyoruz. </a:t>
            </a:r>
          </a:p>
          <a:p>
            <a:pPr marL="0" indent="0">
              <a:buNone/>
            </a:pPr>
            <a:r>
              <a:rPr lang="tr-TR" sz="2400" dirty="0" smtClean="0"/>
              <a:t>Başka bir sayfaya (</a:t>
            </a:r>
            <a:r>
              <a:rPr lang="tr-TR" sz="2400" dirty="0" err="1" smtClean="0"/>
              <a:t>sheet</a:t>
            </a:r>
            <a:r>
              <a:rPr lang="tr-TR" sz="2400" dirty="0" smtClean="0"/>
              <a:t>) kaydediyoruz. </a:t>
            </a:r>
          </a:p>
          <a:p>
            <a:pPr marL="0" indent="0">
              <a:buNone/>
            </a:pPr>
            <a:r>
              <a:rPr lang="tr-TR" sz="2400" dirty="0" smtClean="0"/>
              <a:t>Gelen </a:t>
            </a:r>
            <a:r>
              <a:rPr lang="tr-TR" sz="2400" dirty="0" smtClean="0"/>
              <a:t>kategori adlarınındaki tekrarları yok etmek için kategori adların olduğu tüm sütunu </a:t>
            </a:r>
            <a:r>
              <a:rPr lang="tr-TR" sz="2400" dirty="0" smtClean="0"/>
              <a:t>seçip yukarıdaki sekmelerden </a:t>
            </a:r>
            <a:r>
              <a:rPr lang="tr-TR" sz="2400" b="1" i="1" u="sng" dirty="0" smtClean="0"/>
              <a:t>‘Data’ (Veri)</a:t>
            </a:r>
            <a:r>
              <a:rPr lang="tr-TR" sz="2400" dirty="0" smtClean="0"/>
              <a:t> sekmesine gelip </a:t>
            </a:r>
            <a:r>
              <a:rPr lang="tr-TR" sz="2400" b="1" i="1" u="sng" dirty="0" smtClean="0"/>
              <a:t>‘</a:t>
            </a:r>
            <a:r>
              <a:rPr lang="tr-TR" sz="2400" b="1" i="1" u="sng" dirty="0" err="1" smtClean="0"/>
              <a:t>Remove</a:t>
            </a:r>
            <a:r>
              <a:rPr lang="tr-TR" sz="2400" b="1" i="1" u="sng" dirty="0" smtClean="0"/>
              <a:t> </a:t>
            </a:r>
            <a:r>
              <a:rPr lang="tr-TR" sz="2400" b="1" i="1" u="sng" dirty="0" err="1" smtClean="0"/>
              <a:t>Duplicates</a:t>
            </a:r>
            <a:r>
              <a:rPr lang="tr-TR" sz="2400" b="1" i="1" u="sng" dirty="0" smtClean="0"/>
              <a:t>’ (Tekrarları kaldır)</a:t>
            </a:r>
            <a:r>
              <a:rPr lang="tr-TR" sz="2400" dirty="0" smtClean="0"/>
              <a:t> işlemini yaptığımızda kategori adlarındaki tekrarları kaldırabiliriz</a:t>
            </a:r>
            <a:r>
              <a:rPr lang="tr-TR" sz="2400" dirty="0" smtClean="0"/>
              <a:t>.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5,6 ve 7. Slaytlarda görebilirsiniz.</a:t>
            </a:r>
            <a:endParaRPr lang="tr-TR" sz="2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89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nur.delikurt\Desktop\katego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9" y="838200"/>
            <a:ext cx="6000751" cy="492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7799" y="304800"/>
            <a:ext cx="6781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Kategorilerin Olduğu Sütun (</a:t>
            </a:r>
            <a:r>
              <a:rPr lang="tr-TR" sz="2400" b="1" dirty="0" err="1" smtClean="0"/>
              <a:t>CategoryTree</a:t>
            </a:r>
            <a:r>
              <a:rPr lang="tr-TR" sz="2400" b="1" dirty="0" smtClean="0"/>
              <a:t>)</a:t>
            </a:r>
            <a:endParaRPr lang="tr-TR" sz="2400" b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336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nur.delikurt\Desktop\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14400"/>
            <a:ext cx="6300509" cy="547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 rot="20224720">
            <a:off x="4882910" y="1559227"/>
            <a:ext cx="2235674" cy="484632"/>
          </a:xfrm>
          <a:prstGeom prst="rightArrow">
            <a:avLst>
              <a:gd name="adj1" fmla="val 50000"/>
              <a:gd name="adj2" fmla="val 790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1447798" y="304800"/>
            <a:ext cx="8077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Yeni Sayfada Kategorilerin Olduğu Sütun (</a:t>
            </a:r>
            <a:r>
              <a:rPr lang="tr-TR" sz="2400" b="1" dirty="0" err="1" smtClean="0"/>
              <a:t>CategoryTree</a:t>
            </a:r>
            <a:r>
              <a:rPr lang="tr-TR" sz="2400" b="1" dirty="0" smtClean="0"/>
              <a:t>)</a:t>
            </a:r>
            <a:endParaRPr lang="tr-TR" sz="2400" b="1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832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nur.delikurt\Desktop\Cap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58496"/>
            <a:ext cx="4738228" cy="564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7798" y="304800"/>
            <a:ext cx="8077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Kategorilerin Tekrarsız İsimleri</a:t>
            </a:r>
            <a:endParaRPr lang="tr-TR" sz="2400" b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191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91" y="0"/>
            <a:ext cx="8229600" cy="1143000"/>
          </a:xfrm>
        </p:spPr>
        <p:txBody>
          <a:bodyPr/>
          <a:lstStyle/>
          <a:p>
            <a:r>
              <a:rPr lang="tr-TR" b="1" dirty="0" smtClean="0"/>
              <a:t>Kategori Eşlemesi Yapmak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sz="2400" dirty="0" smtClean="0"/>
              <a:t>1-Satıcı Ofisi ekranına geliniz.Ürün Yönetimi-Toplu Ürün yönetimi sekmesini tıklayınız.</a:t>
            </a:r>
          </a:p>
          <a:p>
            <a:pPr marL="0" indent="0" algn="ctr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09800"/>
            <a:ext cx="369570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645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r>
              <a:rPr lang="tr-TR" sz="2400" dirty="0" smtClean="0"/>
              <a:t>2-Sayfanın aşağı kısmında yer alan Toplu Ürün Yüklemeye Başla butonunu tıklayınız.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sz="2400" dirty="0" smtClean="0"/>
              <a:t>3-Çıkan ekranda xml dosyası yükle butonunu tıklayınız.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77703"/>
            <a:ext cx="526732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" y="4038600"/>
            <a:ext cx="76962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979879"/>
            <a:ext cx="1409700" cy="4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828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602</Words>
  <Application>Microsoft Office PowerPoint</Application>
  <PresentationFormat>On-screen Show (4:3)</PresentationFormat>
  <Paragraphs>60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Xml ile Ürün Yükleme &amp; Kategori Eşleme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Kategori Eşlemesi Yapmak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 ile Ürün Yükleme</dc:title>
  <dc:creator>Gizem Atalay</dc:creator>
  <cp:lastModifiedBy>Onur Delikurt</cp:lastModifiedBy>
  <cp:revision>13</cp:revision>
  <dcterms:created xsi:type="dcterms:W3CDTF">2006-08-16T00:00:00Z</dcterms:created>
  <dcterms:modified xsi:type="dcterms:W3CDTF">2016-02-10T11:42:46Z</dcterms:modified>
</cp:coreProperties>
</file>