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Satıcı Ofisi Ürün Yükleme</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40898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tr-TR" dirty="0"/>
              <a:t>-Resimler alanını doldururken dikkat edilmesi gerekenler;</a:t>
            </a:r>
          </a:p>
        </p:txBody>
      </p:sp>
      <p:sp>
        <p:nvSpPr>
          <p:cNvPr id="3" name="Content Placeholder 2"/>
          <p:cNvSpPr>
            <a:spLocks noGrp="1"/>
          </p:cNvSpPr>
          <p:nvPr>
            <p:ph idx="1"/>
          </p:nvPr>
        </p:nvSpPr>
        <p:spPr>
          <a:xfrm>
            <a:off x="457200" y="1524000"/>
            <a:ext cx="8229600" cy="4525963"/>
          </a:xfrm>
        </p:spPr>
        <p:txBody>
          <a:bodyPr>
            <a:normAutofit fontScale="47500" lnSpcReduction="20000"/>
          </a:bodyPr>
          <a:lstStyle/>
          <a:p>
            <a:pPr indent="0">
              <a:spcAft>
                <a:spcPts val="0"/>
              </a:spcAft>
              <a:buNone/>
            </a:pPr>
            <a:r>
              <a:rPr lang="tr-TR" dirty="0">
                <a:solidFill>
                  <a:srgbClr val="1F497D"/>
                </a:solidFill>
                <a:ea typeface="Calibri"/>
                <a:cs typeface="Times New Roman"/>
              </a:rPr>
              <a:t>B</a:t>
            </a:r>
            <a:r>
              <a:rPr lang="tr-TR" dirty="0" smtClean="0">
                <a:solidFill>
                  <a:srgbClr val="1F497D"/>
                </a:solidFill>
                <a:ea typeface="Calibri"/>
                <a:cs typeface="Times New Roman"/>
              </a:rPr>
              <a:t>urada </a:t>
            </a:r>
            <a:r>
              <a:rPr lang="tr-TR" dirty="0">
                <a:solidFill>
                  <a:srgbClr val="1F497D"/>
                </a:solidFill>
                <a:ea typeface="Calibri"/>
                <a:cs typeface="Times New Roman"/>
              </a:rPr>
              <a:t>önemli olan resim dosyalarınızdaki </a:t>
            </a:r>
            <a:r>
              <a:rPr lang="tr-TR" b="1" dirty="0">
                <a:solidFill>
                  <a:srgbClr val="1F497D"/>
                </a:solidFill>
                <a:ea typeface="Calibri"/>
                <a:cs typeface="Times New Roman"/>
              </a:rPr>
              <a:t>isimlerle, </a:t>
            </a:r>
            <a:r>
              <a:rPr lang="tr-TR" dirty="0">
                <a:solidFill>
                  <a:srgbClr val="1F497D"/>
                </a:solidFill>
                <a:ea typeface="Calibri"/>
                <a:cs typeface="Times New Roman"/>
              </a:rPr>
              <a:t>excel sütununuzda ilgili görselle ilgili girmiş olduğunuz ismin </a:t>
            </a:r>
            <a:r>
              <a:rPr lang="tr-TR" b="1" dirty="0">
                <a:solidFill>
                  <a:srgbClr val="1F497D"/>
                </a:solidFill>
                <a:ea typeface="Calibri"/>
                <a:cs typeface="Times New Roman"/>
              </a:rPr>
              <a:t>birebir </a:t>
            </a:r>
            <a:r>
              <a:rPr lang="tr-TR" dirty="0">
                <a:solidFill>
                  <a:srgbClr val="1F497D"/>
                </a:solidFill>
                <a:ea typeface="Calibri"/>
                <a:cs typeface="Times New Roman"/>
              </a:rPr>
              <a:t>olmasıdır. Ayrıca excele girmiş olduğunuz isimlere de .jpg takısının eklenmesi gerekmektedir. Çoklu görselli ürünlerde </a:t>
            </a:r>
            <a:r>
              <a:rPr lang="tr-TR" b="1" dirty="0">
                <a:solidFill>
                  <a:srgbClr val="1F497D"/>
                </a:solidFill>
                <a:ea typeface="Calibri"/>
                <a:cs typeface="Times New Roman"/>
              </a:rPr>
              <a:t>.jpg takısı eklenmiş </a:t>
            </a:r>
            <a:r>
              <a:rPr lang="tr-TR" dirty="0">
                <a:solidFill>
                  <a:srgbClr val="1F497D"/>
                </a:solidFill>
                <a:ea typeface="Calibri"/>
                <a:cs typeface="Times New Roman"/>
              </a:rPr>
              <a:t>her bir resim kodunu tırnak için alıp diğer görsel kodundan ya da isminde tırnak işaretiyle ayırmanız gerekmektedir. Aşağıda ve ekte örnekleri </a:t>
            </a:r>
            <a:r>
              <a:rPr lang="tr-TR" dirty="0" smtClean="0">
                <a:solidFill>
                  <a:schemeClr val="accent1">
                    <a:lumMod val="50000"/>
                  </a:schemeClr>
                </a:solidFill>
                <a:ea typeface="Calibri"/>
                <a:cs typeface="Times New Roman"/>
              </a:rPr>
              <a:t>inceleyebilirsiniz.</a:t>
            </a:r>
            <a:r>
              <a:rPr lang="tr-TR" b="1" dirty="0" smtClean="0">
                <a:solidFill>
                  <a:srgbClr val="FF0000"/>
                </a:solidFill>
                <a:ea typeface="Calibri"/>
                <a:cs typeface="Times New Roman"/>
              </a:rPr>
              <a:t>Görsellerin jpeg formatında olması gerekiyor.</a:t>
            </a:r>
            <a:endParaRPr lang="tr-TR" b="1" dirty="0">
              <a:solidFill>
                <a:srgbClr val="FF0000"/>
              </a:solidFill>
              <a:latin typeface="Arial Narrow"/>
              <a:ea typeface="Calibri"/>
              <a:cs typeface="Times New Roman"/>
            </a:endParaRPr>
          </a:p>
          <a:p>
            <a:pPr>
              <a:spcAft>
                <a:spcPts val="0"/>
              </a:spcAft>
            </a:pPr>
            <a:r>
              <a:rPr lang="tr-TR" dirty="0">
                <a:solidFill>
                  <a:srgbClr val="1F497D"/>
                </a:solidFill>
                <a:ea typeface="Calibri"/>
                <a:cs typeface="Times New Roman"/>
              </a:rPr>
              <a:t> </a:t>
            </a:r>
            <a:endParaRPr lang="tr-TR" dirty="0">
              <a:latin typeface="Arial Narrow"/>
              <a:ea typeface="Calibri"/>
              <a:cs typeface="Times New Roman"/>
            </a:endParaRPr>
          </a:p>
          <a:p>
            <a:pPr lvl="0">
              <a:buFont typeface="Symbol"/>
              <a:buChar char=""/>
            </a:pPr>
            <a:r>
              <a:rPr lang="tr-TR" dirty="0">
                <a:solidFill>
                  <a:srgbClr val="1F497D"/>
                </a:solidFill>
                <a:ea typeface="Calibri"/>
                <a:cs typeface="Times New Roman"/>
              </a:rPr>
              <a:t>Tekli ürün görseli için excelde görünmesi gereken isim ya da kod;</a:t>
            </a:r>
            <a:endParaRPr lang="tr-TR" dirty="0">
              <a:latin typeface="Arial Narrow"/>
              <a:ea typeface="Calibri"/>
              <a:cs typeface="Times New Roman"/>
            </a:endParaRPr>
          </a:p>
          <a:p>
            <a:pPr>
              <a:spcAft>
                <a:spcPts val="0"/>
              </a:spcAft>
            </a:pPr>
            <a:r>
              <a:rPr lang="tr-TR" dirty="0">
                <a:solidFill>
                  <a:srgbClr val="1F497D"/>
                </a:solidFill>
                <a:ea typeface="Calibri"/>
                <a:cs typeface="Times New Roman"/>
              </a:rPr>
              <a:t> </a:t>
            </a:r>
            <a:endParaRPr lang="tr-TR" dirty="0">
              <a:latin typeface="Arial Narrow"/>
              <a:ea typeface="Calibri"/>
              <a:cs typeface="Times New Roman"/>
            </a:endParaRPr>
          </a:p>
          <a:p>
            <a:pPr>
              <a:spcAft>
                <a:spcPts val="0"/>
              </a:spcAft>
            </a:pPr>
            <a:r>
              <a:rPr lang="tr-TR" dirty="0">
                <a:solidFill>
                  <a:srgbClr val="000000"/>
                </a:solidFill>
                <a:ea typeface="Calibri"/>
                <a:cs typeface="Times New Roman"/>
              </a:rPr>
              <a:t>8680025324477.jpg</a:t>
            </a:r>
            <a:endParaRPr lang="tr-TR" dirty="0">
              <a:latin typeface="Arial Narrow"/>
              <a:ea typeface="Calibri"/>
              <a:cs typeface="Times New Roman"/>
            </a:endParaRPr>
          </a:p>
          <a:p>
            <a:pPr>
              <a:spcAft>
                <a:spcPts val="0"/>
              </a:spcAft>
            </a:pPr>
            <a:r>
              <a:rPr lang="tr-TR" dirty="0">
                <a:solidFill>
                  <a:srgbClr val="1F497D"/>
                </a:solidFill>
                <a:ea typeface="Calibri"/>
                <a:cs typeface="Times New Roman"/>
              </a:rPr>
              <a:t> </a:t>
            </a:r>
            <a:endParaRPr lang="tr-TR" dirty="0">
              <a:latin typeface="Arial Narrow"/>
              <a:ea typeface="Calibri"/>
              <a:cs typeface="Times New Roman"/>
            </a:endParaRPr>
          </a:p>
          <a:p>
            <a:pPr lvl="0">
              <a:buFont typeface="Symbol"/>
              <a:buChar char=""/>
            </a:pPr>
            <a:r>
              <a:rPr lang="tr-TR" dirty="0">
                <a:solidFill>
                  <a:srgbClr val="1F497D"/>
                </a:solidFill>
                <a:ea typeface="Calibri"/>
                <a:cs typeface="Times New Roman"/>
              </a:rPr>
              <a:t>Çoklu ürün görseli için excelde görünmesi gereken isim ya da kodlar: </a:t>
            </a:r>
            <a:endParaRPr lang="tr-TR" dirty="0">
              <a:latin typeface="Arial Narrow"/>
              <a:ea typeface="Calibri"/>
              <a:cs typeface="Times New Roman"/>
            </a:endParaRPr>
          </a:p>
          <a:p>
            <a:pPr>
              <a:spcAft>
                <a:spcPts val="0"/>
              </a:spcAft>
            </a:pPr>
            <a:r>
              <a:rPr lang="tr-TR" dirty="0">
                <a:solidFill>
                  <a:srgbClr val="1F497D"/>
                </a:solidFill>
                <a:ea typeface="Calibri"/>
                <a:cs typeface="Times New Roman"/>
              </a:rPr>
              <a:t> </a:t>
            </a:r>
            <a:endParaRPr lang="tr-TR" dirty="0">
              <a:latin typeface="Arial Narrow"/>
              <a:ea typeface="Calibri"/>
              <a:cs typeface="Times New Roman"/>
            </a:endParaRPr>
          </a:p>
          <a:p>
            <a:pPr indent="449580">
              <a:spcAft>
                <a:spcPts val="0"/>
              </a:spcAft>
            </a:pPr>
            <a:r>
              <a:rPr lang="tr-TR" dirty="0">
                <a:solidFill>
                  <a:srgbClr val="1F497D"/>
                </a:solidFill>
                <a:ea typeface="Calibri"/>
                <a:cs typeface="Times New Roman"/>
              </a:rPr>
              <a:t>“</a:t>
            </a:r>
            <a:r>
              <a:rPr lang="tr-TR" dirty="0">
                <a:solidFill>
                  <a:srgbClr val="000000"/>
                </a:solidFill>
                <a:ea typeface="Calibri"/>
                <a:cs typeface="Times New Roman"/>
              </a:rPr>
              <a:t>8680025324491-0.jpg”;” 8680025324491-1.jpg”</a:t>
            </a:r>
            <a:endParaRPr lang="tr-TR" dirty="0">
              <a:latin typeface="Arial Narrow"/>
              <a:ea typeface="Calibri"/>
              <a:cs typeface="Times New Roman"/>
            </a:endParaRPr>
          </a:p>
          <a:p>
            <a:pPr>
              <a:spcAft>
                <a:spcPts val="0"/>
              </a:spcAft>
            </a:pPr>
            <a:r>
              <a:rPr lang="tr-TR" dirty="0">
                <a:solidFill>
                  <a:srgbClr val="000000"/>
                </a:solidFill>
                <a:ea typeface="Calibri"/>
                <a:cs typeface="Times New Roman"/>
              </a:rPr>
              <a:t> </a:t>
            </a:r>
            <a:endParaRPr lang="tr-TR" dirty="0">
              <a:latin typeface="Arial Narrow"/>
              <a:ea typeface="Calibri"/>
              <a:cs typeface="Times New Roman"/>
            </a:endParaRPr>
          </a:p>
          <a:p>
            <a:pPr>
              <a:spcAft>
                <a:spcPts val="0"/>
              </a:spcAft>
            </a:pPr>
            <a:r>
              <a:rPr lang="tr-TR" dirty="0">
                <a:solidFill>
                  <a:srgbClr val="000000"/>
                </a:solidFill>
                <a:ea typeface="Calibri"/>
                <a:cs typeface="Times New Roman"/>
              </a:rPr>
              <a:t>İlave görselleriniz olacaksa aynı şekilde satırı oluşturmaya devam </a:t>
            </a:r>
            <a:r>
              <a:rPr lang="tr-TR" dirty="0" smtClean="0">
                <a:solidFill>
                  <a:srgbClr val="000000"/>
                </a:solidFill>
                <a:ea typeface="Calibri"/>
                <a:cs typeface="Times New Roman"/>
              </a:rPr>
              <a:t>edebilirsiniz.Görseli;</a:t>
            </a:r>
          </a:p>
          <a:p>
            <a:pPr>
              <a:spcAft>
                <a:spcPts val="0"/>
              </a:spcAft>
            </a:pPr>
            <a:endParaRPr lang="tr-TR" dirty="0" smtClean="0">
              <a:solidFill>
                <a:srgbClr val="000000"/>
              </a:solidFill>
              <a:ea typeface="Calibri"/>
              <a:cs typeface="Times New Roman"/>
            </a:endParaRPr>
          </a:p>
          <a:p>
            <a:pPr>
              <a:spcAft>
                <a:spcPts val="0"/>
              </a:spcAft>
            </a:pPr>
            <a:r>
              <a:rPr lang="tr-TR" dirty="0">
                <a:solidFill>
                  <a:srgbClr val="000000"/>
                </a:solidFill>
                <a:ea typeface="Calibri"/>
                <a:cs typeface="Times New Roman"/>
              </a:rPr>
              <a:t> </a:t>
            </a:r>
            <a:endParaRPr lang="tr-TR" dirty="0">
              <a:latin typeface="Arial Narrow"/>
              <a:ea typeface="Calibri"/>
              <a:cs typeface="Times New Roman"/>
            </a:endParaRPr>
          </a:p>
          <a:p>
            <a:pPr marL="0" indent="0">
              <a:buNone/>
            </a:pPr>
            <a:endParaRPr lang="tr-TR"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857750"/>
            <a:ext cx="55245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2137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4525963"/>
          </a:xfrm>
        </p:spPr>
        <p:txBody>
          <a:bodyPr/>
          <a:lstStyle/>
          <a:p>
            <a:r>
              <a:rPr lang="tr-TR" dirty="0"/>
              <a:t>Bu işlemleri tüm ürünlerinizde tamamladıktan sonra görselleriniz hepsini seçerek, sağa tıklayıp “</a:t>
            </a:r>
            <a:r>
              <a:rPr lang="tr-TR" b="1" dirty="0"/>
              <a:t>Arşive ekle” </a:t>
            </a:r>
            <a:r>
              <a:rPr lang="tr-TR" dirty="0"/>
              <a:t>alanını tıklayınız.  </a:t>
            </a:r>
            <a:endParaRPr lang="tr-TR" dirty="0" smtClean="0"/>
          </a:p>
          <a:p>
            <a:r>
              <a:rPr lang="tr-TR" dirty="0"/>
              <a:t>Daha sonra </a:t>
            </a:r>
            <a:r>
              <a:rPr lang="tr-TR" dirty="0" smtClean="0"/>
              <a:t>aşağıda görseldeki </a:t>
            </a:r>
            <a:r>
              <a:rPr lang="tr-TR" dirty="0"/>
              <a:t>yönergeyi izleyerek resim dosyalarınızı </a:t>
            </a:r>
            <a:r>
              <a:rPr lang="tr-TR" b="1" dirty="0"/>
              <a:t>.zip </a:t>
            </a:r>
            <a:r>
              <a:rPr lang="tr-TR" dirty="0"/>
              <a:t>dosyası olarak </a:t>
            </a:r>
            <a:r>
              <a:rPr lang="tr-TR" dirty="0" smtClean="0"/>
              <a:t>kaydediniz.</a:t>
            </a:r>
          </a:p>
          <a:p>
            <a:endParaRPr lang="tr-TR" dirty="0" smtClean="0"/>
          </a:p>
          <a:p>
            <a:endParaRPr lang="tr-TR" dirty="0"/>
          </a:p>
          <a:p>
            <a:endParaRPr lang="tr-TR"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505200"/>
            <a:ext cx="4410075" cy="3359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5299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10000"/>
          </a:bodyPr>
          <a:lstStyle/>
          <a:p>
            <a:r>
              <a:rPr lang="tr-TR" dirty="0" smtClean="0"/>
              <a:t>Ürünlerde aşağıdaki ürün örneği gibi indirimli fiyat belirlemek isterseniz;</a:t>
            </a:r>
          </a:p>
          <a:p>
            <a:endParaRPr lang="tr-TR" dirty="0"/>
          </a:p>
          <a:p>
            <a:endParaRPr lang="tr-TR" dirty="0" smtClean="0"/>
          </a:p>
          <a:p>
            <a:pPr marL="0" indent="0">
              <a:buNone/>
            </a:pPr>
            <a:r>
              <a:rPr lang="tr-TR" dirty="0" smtClean="0"/>
              <a:t>   Excel şablonundaki İndirim Türü kısmına ‘3’ değerini girip indirim tutarı kısmında belirlemek istediğiniz indirimli satış fiyatını yazabilirsiniz.Yani;</a:t>
            </a:r>
          </a:p>
          <a:p>
            <a:pPr marL="0" indent="0">
              <a:buNone/>
            </a:pPr>
            <a:r>
              <a:rPr lang="tr-TR" dirty="0"/>
              <a:t> </a:t>
            </a:r>
            <a:r>
              <a:rPr lang="tr-TR" dirty="0" smtClean="0"/>
              <a:t>  Exceldeki FİYAT alanına 59.5 yazılıp,indirim tutarına 34.5 yazıldığında yukarıdaki görselde belirtildiği gibi çizikli (indirimli) fiyat oluşturabilirsiniz.Bu alan zorunlu değildir.Ancak bu şekilde fiyat belirlendiği takdirde ürünlere alınan trafik fazla oluyor.</a:t>
            </a:r>
            <a:endParaRPr lang="tr-TR"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9" y="1066800"/>
            <a:ext cx="1819275"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2046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tr-TR" dirty="0" smtClean="0"/>
              <a:t>Excel şablonunda yer alan </a:t>
            </a:r>
          </a:p>
          <a:p>
            <a:pPr marL="0" indent="0">
              <a:buNone/>
            </a:pPr>
            <a:r>
              <a:rPr lang="tr-TR" dirty="0" smtClean="0">
                <a:solidFill>
                  <a:srgbClr val="FF0000"/>
                </a:solidFill>
              </a:rPr>
              <a:t>stok miktarı(değer1;seçenek1) </a:t>
            </a:r>
            <a:r>
              <a:rPr lang="tr-TR" dirty="0" smtClean="0"/>
              <a:t>ve benzeri alanlarını </a:t>
            </a:r>
            <a:r>
              <a:rPr lang="tr-TR" b="1" dirty="0" smtClean="0"/>
              <a:t>boş</a:t>
            </a:r>
            <a:r>
              <a:rPr lang="tr-TR" dirty="0" smtClean="0"/>
              <a:t> bırakınız.Tüm şablonlarda sondan bir önceki sütundaki </a:t>
            </a:r>
            <a:r>
              <a:rPr lang="tr-TR" b="1" dirty="0" smtClean="0"/>
              <a:t>Stok miktarı </a:t>
            </a:r>
            <a:r>
              <a:rPr lang="tr-TR" dirty="0" smtClean="0"/>
              <a:t>kısmını doldurmanız </a:t>
            </a:r>
            <a:r>
              <a:rPr lang="tr-TR" b="1" dirty="0" smtClean="0"/>
              <a:t>yeterlidir.</a:t>
            </a:r>
          </a:p>
          <a:p>
            <a:pPr marL="0" indent="0">
              <a:buNone/>
            </a:pPr>
            <a:endParaRPr lang="tr-TR" b="1" dirty="0" smtClean="0"/>
          </a:p>
        </p:txBody>
      </p:sp>
    </p:spTree>
    <p:extLst>
      <p:ext uri="{BB962C8B-B14F-4D97-AF65-F5344CB8AC3E}">
        <p14:creationId xmlns:p14="http://schemas.microsoft.com/office/powerpoint/2010/main" val="1954817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tr-TR" dirty="0" smtClean="0"/>
              <a:t>Exceldeki Marka,ebat,tema,malzeme vs. Gibi filtreleri n11 deki filtrelerden kontrol ederek doldurabilirsiniz.Filtrelerde eksik olduğumuz durumlarda bizlere talep ederseniz sisteme ekleyebiliriz.</a:t>
            </a:r>
          </a:p>
          <a:p>
            <a:pPr marL="0" indent="0">
              <a:buNone/>
            </a:pPr>
            <a:r>
              <a:rPr lang="tr-TR" dirty="0" smtClean="0"/>
              <a:t>Örn; Renk olarak pembe yazarsanız sistem okumayacaktır.Doğrusu Pembe şeklindedir.Tüm filtelerde sadece kelimelerin baş harflerin büyük olması yeterlidir.</a:t>
            </a:r>
            <a:endParaRPr lang="tr-TR" dirty="0"/>
          </a:p>
          <a:p>
            <a:pPr marL="0" indent="0">
              <a:buNone/>
            </a:pPr>
            <a:r>
              <a:rPr lang="tr-TR" dirty="0" smtClean="0"/>
              <a:t>Ekte yer alan filtre ağacından filtrelerimizi kontrol edebilirsiniz.</a:t>
            </a:r>
          </a:p>
          <a:p>
            <a:pPr marL="0" indent="0">
              <a:buNone/>
            </a:pPr>
            <a:endParaRPr lang="tr-TR" dirty="0"/>
          </a:p>
        </p:txBody>
      </p:sp>
    </p:spTree>
    <p:extLst>
      <p:ext uri="{BB962C8B-B14F-4D97-AF65-F5344CB8AC3E}">
        <p14:creationId xmlns:p14="http://schemas.microsoft.com/office/powerpoint/2010/main" val="328380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tr-TR" dirty="0" smtClean="0"/>
              <a:t>Exceldeki</a:t>
            </a:r>
          </a:p>
          <a:p>
            <a:pPr marL="0" indent="0">
              <a:buNone/>
            </a:pPr>
            <a:endParaRPr lang="tr-TR" dirty="0"/>
          </a:p>
          <a:p>
            <a:pPr marL="0" indent="0">
              <a:buNone/>
            </a:pPr>
            <a:r>
              <a:rPr lang="tr-TR" dirty="0" smtClean="0"/>
              <a:t>-Üretim Tarihi</a:t>
            </a:r>
          </a:p>
          <a:p>
            <a:pPr marL="0" indent="0">
              <a:buNone/>
            </a:pPr>
            <a:r>
              <a:rPr lang="tr-TR" dirty="0" smtClean="0"/>
              <a:t>-Son tüketim tarihi</a:t>
            </a:r>
          </a:p>
          <a:p>
            <a:pPr marL="0" indent="0">
              <a:buNone/>
            </a:pPr>
            <a:r>
              <a:rPr lang="tr-TR" dirty="0" smtClean="0"/>
              <a:t>-Satış başlangıç Tarihi</a:t>
            </a:r>
          </a:p>
          <a:p>
            <a:pPr marL="0" indent="0">
              <a:buNone/>
            </a:pPr>
            <a:r>
              <a:rPr lang="tr-TR" dirty="0" smtClean="0"/>
              <a:t>-Satış bitiş tarihi</a:t>
            </a:r>
          </a:p>
          <a:p>
            <a:pPr marL="0" indent="0">
              <a:buNone/>
            </a:pPr>
            <a:r>
              <a:rPr lang="tr-TR" dirty="0" smtClean="0"/>
              <a:t>-İndirim başlangıç tarihi</a:t>
            </a:r>
          </a:p>
          <a:p>
            <a:pPr marL="0" indent="0">
              <a:buNone/>
            </a:pPr>
            <a:r>
              <a:rPr lang="tr-TR" dirty="0" smtClean="0"/>
              <a:t>-İndirim Bitiş tarihi </a:t>
            </a:r>
          </a:p>
          <a:p>
            <a:pPr marL="0" indent="0">
              <a:buNone/>
            </a:pPr>
            <a:endParaRPr lang="tr-TR" dirty="0"/>
          </a:p>
          <a:p>
            <a:pPr marL="0" indent="0">
              <a:buNone/>
            </a:pPr>
            <a:r>
              <a:rPr lang="tr-TR" dirty="0" smtClean="0"/>
              <a:t>Alanlarını boş bırakınız.</a:t>
            </a:r>
          </a:p>
          <a:p>
            <a:pPr marL="0" indent="0">
              <a:buNone/>
            </a:pPr>
            <a:endParaRPr lang="tr-TR" dirty="0"/>
          </a:p>
        </p:txBody>
      </p:sp>
    </p:spTree>
    <p:extLst>
      <p:ext uri="{BB962C8B-B14F-4D97-AF65-F5344CB8AC3E}">
        <p14:creationId xmlns:p14="http://schemas.microsoft.com/office/powerpoint/2010/main" val="1017691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Ürün Listesini Sisteme Yükleme</a:t>
            </a:r>
            <a:endParaRPr lang="tr-TR" dirty="0"/>
          </a:p>
        </p:txBody>
      </p:sp>
      <p:sp>
        <p:nvSpPr>
          <p:cNvPr id="3" name="Content Placeholder 2"/>
          <p:cNvSpPr>
            <a:spLocks noGrp="1"/>
          </p:cNvSpPr>
          <p:nvPr>
            <p:ph idx="1"/>
          </p:nvPr>
        </p:nvSpPr>
        <p:spPr/>
        <p:txBody>
          <a:bodyPr/>
          <a:lstStyle/>
          <a:p>
            <a:pPr marL="0" indent="0">
              <a:buNone/>
            </a:pPr>
            <a:r>
              <a:rPr lang="tr-TR" dirty="0" smtClean="0"/>
              <a:t>1-Satıcı ofisi ekranında Ürün Yönetimi-Toplu Ürün Yönetimi kısmına geliniz.</a:t>
            </a:r>
          </a:p>
          <a:p>
            <a:pPr marL="0" indent="0">
              <a:buNone/>
            </a:pPr>
            <a:endParaRPr lang="tr-TR"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19400"/>
            <a:ext cx="3914775"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631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Ürün Listesini Sisteme Yükleme</a:t>
            </a:r>
          </a:p>
        </p:txBody>
      </p:sp>
      <p:sp>
        <p:nvSpPr>
          <p:cNvPr id="3" name="Content Placeholder 2"/>
          <p:cNvSpPr>
            <a:spLocks noGrp="1"/>
          </p:cNvSpPr>
          <p:nvPr>
            <p:ph idx="1"/>
          </p:nvPr>
        </p:nvSpPr>
        <p:spPr/>
        <p:txBody>
          <a:bodyPr/>
          <a:lstStyle/>
          <a:p>
            <a:r>
              <a:rPr lang="tr-TR" dirty="0" smtClean="0"/>
              <a:t>Sayfanın aşağısında yer alan Toplu Ürün Yüklemeye Başla butonuna tıklayınız.</a:t>
            </a:r>
          </a:p>
          <a:p>
            <a:endParaRPr lang="tr-TR"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048000"/>
            <a:ext cx="5781675"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1576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marL="0" indent="0">
              <a:buNone/>
            </a:pPr>
            <a:r>
              <a:rPr lang="tr-TR" dirty="0" smtClean="0"/>
              <a:t>Karşımıza çıkan ekranda </a:t>
            </a:r>
            <a:r>
              <a:rPr lang="tr-TR" b="1" dirty="0" smtClean="0"/>
              <a:t>Excel Dosyası Yükle</a:t>
            </a:r>
          </a:p>
          <a:p>
            <a:pPr marL="0" indent="0">
              <a:buNone/>
            </a:pPr>
            <a:r>
              <a:rPr lang="tr-TR" dirty="0" smtClean="0"/>
              <a:t>Kısmından ‘</a:t>
            </a:r>
            <a:r>
              <a:rPr lang="tr-TR" b="1" dirty="0" smtClean="0"/>
              <a:t>N11 Formatında Yükleme</a:t>
            </a:r>
            <a:r>
              <a:rPr lang="tr-TR" dirty="0" smtClean="0"/>
              <a:t>’ seçeneğini tıklayıp hazırlamış olduğunuz dosyayı </a:t>
            </a:r>
            <a:r>
              <a:rPr lang="tr-TR" b="1" dirty="0" smtClean="0"/>
              <a:t>Dosya Seç </a:t>
            </a:r>
            <a:r>
              <a:rPr lang="tr-TR" dirty="0" smtClean="0"/>
              <a:t>kısmında seçip </a:t>
            </a:r>
            <a:r>
              <a:rPr lang="tr-TR" b="1" dirty="0" smtClean="0"/>
              <a:t>Yükle</a:t>
            </a:r>
            <a:r>
              <a:rPr lang="tr-TR" dirty="0" smtClean="0"/>
              <a:t> butonu ile yükleyiniz.</a:t>
            </a:r>
          </a:p>
          <a:p>
            <a:pPr marL="0" indent="0">
              <a:buNone/>
            </a:pPr>
            <a:endParaRPr lang="tr-TR" dirty="0"/>
          </a:p>
          <a:p>
            <a:pPr marL="0" indent="0">
              <a:buNone/>
            </a:pPr>
            <a:r>
              <a:rPr lang="tr-TR" dirty="0" smtClean="0"/>
              <a:t>Sonrasında görseller için;</a:t>
            </a:r>
          </a:p>
          <a:p>
            <a:pPr marL="0" indent="0">
              <a:buNone/>
            </a:pPr>
            <a:r>
              <a:rPr lang="tr-TR" dirty="0" smtClean="0"/>
              <a:t>‘</a:t>
            </a:r>
            <a:r>
              <a:rPr lang="tr-TR" b="1" dirty="0" smtClean="0"/>
              <a:t>Ürün görsellerini zip dosyası olarak ayrıca yüklemek istiyorum</a:t>
            </a:r>
            <a:r>
              <a:rPr lang="tr-TR" dirty="0" smtClean="0"/>
              <a:t>’ seçeneğini tıklayıp oluşturmuş olduğunuz görsel zip dosyasını </a:t>
            </a:r>
            <a:r>
              <a:rPr lang="tr-TR" b="1" dirty="0"/>
              <a:t>D</a:t>
            </a:r>
            <a:r>
              <a:rPr lang="tr-TR" b="1" dirty="0" smtClean="0"/>
              <a:t>osya Seç </a:t>
            </a:r>
            <a:r>
              <a:rPr lang="tr-TR" dirty="0" smtClean="0"/>
              <a:t>kısmından seçip </a:t>
            </a:r>
            <a:r>
              <a:rPr lang="tr-TR" b="1" dirty="0" smtClean="0"/>
              <a:t>Yükle</a:t>
            </a:r>
            <a:r>
              <a:rPr lang="tr-TR" dirty="0" smtClean="0"/>
              <a:t> butonu ile yükleyiniz. Devam butonu ile bir sonraki aşamaya geçiniz.</a:t>
            </a:r>
            <a:endParaRPr lang="tr-TR" dirty="0"/>
          </a:p>
        </p:txBody>
      </p:sp>
    </p:spTree>
    <p:extLst>
      <p:ext uri="{BB962C8B-B14F-4D97-AF65-F5344CB8AC3E}">
        <p14:creationId xmlns:p14="http://schemas.microsoft.com/office/powerpoint/2010/main" val="1353909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tr-TR" dirty="0"/>
              <a:t>Ürün Listesini Sisteme Yükleme</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066800"/>
            <a:ext cx="688657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5833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Excel Şablonu İndirme	</a:t>
            </a:r>
            <a:endParaRPr lang="tr-TR" dirty="0"/>
          </a:p>
        </p:txBody>
      </p:sp>
      <p:sp>
        <p:nvSpPr>
          <p:cNvPr id="3" name="Content Placeholder 2"/>
          <p:cNvSpPr>
            <a:spLocks noGrp="1"/>
          </p:cNvSpPr>
          <p:nvPr>
            <p:ph idx="1"/>
          </p:nvPr>
        </p:nvSpPr>
        <p:spPr/>
        <p:txBody>
          <a:bodyPr/>
          <a:lstStyle/>
          <a:p>
            <a:r>
              <a:rPr lang="tr-TR" dirty="0" smtClean="0"/>
              <a:t>Satıcı ofisi ekranında Ürün yönetimi-Toplu Ürün Yönetimi kısmından yüklemek istediğiniz kategorinin şablonunu indirebilirsiniz.</a:t>
            </a:r>
          </a:p>
          <a:p>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276600"/>
            <a:ext cx="3876675"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2605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tr-TR" dirty="0" smtClean="0"/>
              <a:t>Sonrakı ekranda yine Devam tuşu ile ürün yükleme işlemine başlayabilirsiniz.Bu ekranda herhangi bir alanı seçmenize gerek yoktur.</a:t>
            </a:r>
          </a:p>
          <a:p>
            <a:pPr marL="0" indent="0">
              <a:buNone/>
            </a:pPr>
            <a:endParaRPr lang="tr-TR" dirty="0"/>
          </a:p>
          <a:p>
            <a:pPr marL="0" indent="0">
              <a:buNone/>
            </a:pPr>
            <a:r>
              <a:rPr lang="tr-TR" dirty="0" smtClean="0"/>
              <a:t>Yüklediğiniz dosyaları;</a:t>
            </a:r>
          </a:p>
          <a:p>
            <a:pPr marL="0" indent="0">
              <a:buNone/>
            </a:pPr>
            <a:endParaRPr lang="tr-TR" dirty="0"/>
          </a:p>
          <a:p>
            <a:pPr marL="0" indent="0">
              <a:buNone/>
            </a:pPr>
            <a:r>
              <a:rPr lang="tr-TR" smtClean="0"/>
              <a:t>Ürün Yönetimi-Toplu Ürün Yönetimi kısmından yüklenen dosyalar kısmında kontrol edebilirsiniz.</a:t>
            </a:r>
            <a:endParaRPr lang="tr-TR" dirty="0"/>
          </a:p>
        </p:txBody>
      </p:sp>
    </p:spTree>
    <p:extLst>
      <p:ext uri="{BB962C8B-B14F-4D97-AF65-F5344CB8AC3E}">
        <p14:creationId xmlns:p14="http://schemas.microsoft.com/office/powerpoint/2010/main" val="3174621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Manuel Ürün Güncelleme	</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Sisteme eklenen ürünleri Ürün Yönetimi-Ürün Listesi kısmında kontrol edebilir ve ürün içeriklerine girip düzenleme yapabilirsiniz.</a:t>
            </a:r>
          </a:p>
          <a:p>
            <a:endParaRPr lang="tr-TR" dirty="0"/>
          </a:p>
          <a:p>
            <a:r>
              <a:rPr lang="tr-TR" dirty="0" smtClean="0"/>
              <a:t>Ürünleri n11 ürün linkinde P den sonraki 8 haneli kodu Ürün Listesindeki Ürün Kodu kısmından aratıp kolayca ulaşabilirsiniz.</a:t>
            </a:r>
          </a:p>
          <a:p>
            <a:r>
              <a:rPr lang="tr-TR" dirty="0"/>
              <a:t>http://www.n11.com/days-in-colours-ranforce-north-tek-kisilik-dort-mevsim-takimi-P</a:t>
            </a:r>
            <a:r>
              <a:rPr lang="tr-TR" b="1" dirty="0">
                <a:solidFill>
                  <a:srgbClr val="FF0000"/>
                </a:solidFill>
              </a:rPr>
              <a:t>23830665</a:t>
            </a:r>
          </a:p>
          <a:p>
            <a:endParaRPr lang="tr-TR" dirty="0" smtClean="0"/>
          </a:p>
          <a:p>
            <a:r>
              <a:rPr lang="tr-TR" dirty="0" smtClean="0"/>
              <a:t>Yada ürünün mağaza kodu kısmında aratıp ürüne ulaşabilirsiniz.</a:t>
            </a:r>
          </a:p>
          <a:p>
            <a:endParaRPr lang="tr-TR" dirty="0"/>
          </a:p>
        </p:txBody>
      </p:sp>
    </p:spTree>
    <p:extLst>
      <p:ext uri="{BB962C8B-B14F-4D97-AF65-F5344CB8AC3E}">
        <p14:creationId xmlns:p14="http://schemas.microsoft.com/office/powerpoint/2010/main" val="1726297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1143000"/>
            <a:ext cx="89154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8525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tr-TR" dirty="0" smtClean="0"/>
              <a:t>Ürünün içeriklerine girmek için;</a:t>
            </a:r>
          </a:p>
          <a:p>
            <a:pPr marL="0" indent="0">
              <a:buNone/>
            </a:pPr>
            <a:endParaRPr lang="tr-TR" dirty="0"/>
          </a:p>
          <a:p>
            <a:pPr marL="0" indent="0">
              <a:buNone/>
            </a:pPr>
            <a:r>
              <a:rPr lang="tr-TR" dirty="0" smtClean="0"/>
              <a:t>Ürünün n11 kodunu aratıp,mavi ile yazılı koda tıkladığımızda ürün içeriklerine ulaşabilirsiniz.</a:t>
            </a:r>
            <a:endParaRPr lang="tr-TR" dirty="0"/>
          </a:p>
        </p:txBody>
      </p:sp>
    </p:spTree>
    <p:extLst>
      <p:ext uri="{BB962C8B-B14F-4D97-AF65-F5344CB8AC3E}">
        <p14:creationId xmlns:p14="http://schemas.microsoft.com/office/powerpoint/2010/main" val="2979844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0999"/>
            <a:ext cx="9144000" cy="486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5276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tr-TR" dirty="0" smtClean="0"/>
              <a:t>Ürün içeriklerinde;</a:t>
            </a:r>
          </a:p>
          <a:p>
            <a:pPr marL="0" indent="0">
              <a:buNone/>
            </a:pPr>
            <a:endParaRPr lang="tr-TR" dirty="0"/>
          </a:p>
          <a:p>
            <a:pPr marL="0" indent="0">
              <a:buNone/>
            </a:pPr>
            <a:r>
              <a:rPr lang="tr-TR" dirty="0" smtClean="0"/>
              <a:t>Ürünün fiyatında,görselinde,özelliklerinde,açıklamalarında güncelemeler yapabilirsiniz.</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655657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699655"/>
          </a:xfrm>
        </p:spPr>
        <p:txBody>
          <a:bodyPr>
            <a:normAutofit fontScale="90000"/>
          </a:bodyPr>
          <a:lstStyle/>
          <a:p>
            <a:r>
              <a:rPr lang="tr-TR" dirty="0" smtClean="0"/>
              <a:t>Ek Bilgi	</a:t>
            </a:r>
            <a:endParaRPr lang="tr-TR" dirty="0"/>
          </a:p>
        </p:txBody>
      </p:sp>
      <p:sp>
        <p:nvSpPr>
          <p:cNvPr id="3" name="Content Placeholder 2"/>
          <p:cNvSpPr>
            <a:spLocks noGrp="1"/>
          </p:cNvSpPr>
          <p:nvPr>
            <p:ph idx="1"/>
          </p:nvPr>
        </p:nvSpPr>
        <p:spPr>
          <a:xfrm>
            <a:off x="457200" y="685800"/>
            <a:ext cx="8229600" cy="5440363"/>
          </a:xfrm>
        </p:spPr>
        <p:txBody>
          <a:bodyPr>
            <a:normAutofit fontScale="70000" lnSpcReduction="20000"/>
          </a:bodyPr>
          <a:lstStyle/>
          <a:p>
            <a:r>
              <a:rPr lang="tr-TR" dirty="0" smtClean="0"/>
              <a:t>Yüklemiş olduğunuz ürünleri satıcı ofisinde Ürün Yönetimi-Toplu Ürün Yönetimi kısmında Ürün listenizi Alın kısmında yüklemiş olduğunuz ürünlerin listesini çekebilirsiniz.</a:t>
            </a:r>
          </a:p>
          <a:p>
            <a:endParaRPr lang="tr-TR" dirty="0"/>
          </a:p>
          <a:p>
            <a:endParaRPr lang="tr-TR" dirty="0" smtClean="0"/>
          </a:p>
          <a:p>
            <a:endParaRPr lang="tr-TR" dirty="0" smtClean="0"/>
          </a:p>
          <a:p>
            <a:endParaRPr lang="tr-TR" dirty="0" smtClean="0"/>
          </a:p>
          <a:p>
            <a:endParaRPr lang="tr-TR" dirty="0"/>
          </a:p>
          <a:p>
            <a:endParaRPr lang="tr-TR" dirty="0" smtClean="0"/>
          </a:p>
          <a:p>
            <a:endParaRPr lang="tr-TR" dirty="0"/>
          </a:p>
          <a:p>
            <a:r>
              <a:rPr lang="tr-TR" dirty="0" smtClean="0"/>
              <a:t>Burada ürün özellikleri (stok miktarı,ürün ismi,açıklaması vb.) güncellemesi yaptıktan sonra toplu ürün yükleme kısmından exceli sisteme yükleyebilirsiniz.Önceden anlatılan toplu ürün yüklemeden tek farklı görseller burada url olarak geldiğinden exceli yükledikten sonra görsel kısmı için ‘Ürün Görsellerinin İnternet Adresi Yüklediğim Ürün Dosyasında Var’ seçeneğini seçip ürün yüklemesi yapabilirsiniz.</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346" y="1600200"/>
            <a:ext cx="5534025"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8001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endParaRPr lang="tr-TR" dirty="0" smtClean="0"/>
          </a:p>
          <a:p>
            <a:endParaRPr lang="tr-TR" dirty="0"/>
          </a:p>
        </p:txBody>
      </p:sp>
      <p:sp>
        <p:nvSpPr>
          <p:cNvPr id="4" name="Title 1"/>
          <p:cNvSpPr>
            <a:spLocks noGrp="1"/>
          </p:cNvSpPr>
          <p:nvPr>
            <p:ph type="title"/>
          </p:nvPr>
        </p:nvSpPr>
        <p:spPr>
          <a:xfrm>
            <a:off x="457200" y="274638"/>
            <a:ext cx="8229600" cy="1143000"/>
          </a:xfrm>
        </p:spPr>
        <p:txBody>
          <a:bodyPr/>
          <a:lstStyle/>
          <a:p>
            <a:r>
              <a:rPr lang="tr-TR" dirty="0" smtClean="0"/>
              <a:t>Excel Şablonu İndirme	</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428625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443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tr-TR" dirty="0" smtClean="0"/>
          </a:p>
          <a:p>
            <a:endParaRPr lang="tr-TR" dirty="0"/>
          </a:p>
          <a:p>
            <a:endParaRPr lang="tr-TR" dirty="0" smtClean="0"/>
          </a:p>
          <a:p>
            <a:endParaRPr lang="tr-TR" dirty="0"/>
          </a:p>
          <a:p>
            <a:endParaRPr lang="tr-TR" dirty="0" smtClean="0"/>
          </a:p>
          <a:p>
            <a:endParaRPr lang="tr-TR" dirty="0"/>
          </a:p>
          <a:p>
            <a:r>
              <a:rPr lang="tr-TR" dirty="0" smtClean="0"/>
              <a:t>İlgili kategoriyi belirledikten sonra ekle butonu ile şablonu ekleyip,indirebilirsiniz.</a:t>
            </a:r>
            <a:endParaRPr lang="tr-TR" dirty="0"/>
          </a:p>
        </p:txBody>
      </p:sp>
      <p:sp>
        <p:nvSpPr>
          <p:cNvPr id="4" name="Title 1"/>
          <p:cNvSpPr>
            <a:spLocks noGrp="1"/>
          </p:cNvSpPr>
          <p:nvPr>
            <p:ph type="title"/>
          </p:nvPr>
        </p:nvSpPr>
        <p:spPr/>
        <p:txBody>
          <a:bodyPr/>
          <a:lstStyle/>
          <a:p>
            <a:r>
              <a:rPr lang="tr-TR" dirty="0" smtClean="0"/>
              <a:t>Excel Şablonu İndirme	</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524000"/>
            <a:ext cx="84963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4031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Excel Şablonu İndirme</a:t>
            </a:r>
          </a:p>
        </p:txBody>
      </p:sp>
      <p:sp>
        <p:nvSpPr>
          <p:cNvPr id="3" name="Content Placeholder 2"/>
          <p:cNvSpPr>
            <a:spLocks noGrp="1"/>
          </p:cNvSpPr>
          <p:nvPr>
            <p:ph idx="1"/>
          </p:nvPr>
        </p:nvSpPr>
        <p:spPr/>
        <p:txBody>
          <a:bodyPr/>
          <a:lstStyle/>
          <a:p>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7277100" cy="441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236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Excel Şablonu Doldurma</a:t>
            </a:r>
            <a:endParaRPr lang="tr-TR" dirty="0"/>
          </a:p>
        </p:txBody>
      </p:sp>
      <p:sp>
        <p:nvSpPr>
          <p:cNvPr id="3" name="Content Placeholder 2"/>
          <p:cNvSpPr>
            <a:spLocks noGrp="1"/>
          </p:cNvSpPr>
          <p:nvPr>
            <p:ph idx="1"/>
          </p:nvPr>
        </p:nvSpPr>
        <p:spPr/>
        <p:txBody>
          <a:bodyPr>
            <a:normAutofit fontScale="85000" lnSpcReduction="20000"/>
          </a:bodyPr>
          <a:lstStyle/>
          <a:p>
            <a:r>
              <a:rPr lang="tr-TR" dirty="0" smtClean="0"/>
              <a:t>İndirmiş olduğunuz şablonda aşağıdaki temel başlıkları doldurmanız gerekmektedir.</a:t>
            </a:r>
          </a:p>
          <a:p>
            <a:r>
              <a:rPr lang="tr-TR" dirty="0" smtClean="0"/>
              <a:t>-Kod</a:t>
            </a:r>
          </a:p>
          <a:p>
            <a:r>
              <a:rPr lang="tr-TR" dirty="0" smtClean="0"/>
              <a:t>-Başlık</a:t>
            </a:r>
          </a:p>
          <a:p>
            <a:r>
              <a:rPr lang="tr-TR" dirty="0" smtClean="0"/>
              <a:t>-Altbaşlık</a:t>
            </a:r>
          </a:p>
          <a:p>
            <a:r>
              <a:rPr lang="tr-TR" dirty="0" smtClean="0"/>
              <a:t>-Açıklama</a:t>
            </a:r>
          </a:p>
          <a:p>
            <a:r>
              <a:rPr lang="tr-TR" dirty="0" smtClean="0"/>
              <a:t>-Hazırlama Süresi</a:t>
            </a:r>
          </a:p>
          <a:p>
            <a:r>
              <a:rPr lang="tr-TR" dirty="0" smtClean="0"/>
              <a:t>-Fiyat</a:t>
            </a:r>
          </a:p>
          <a:p>
            <a:r>
              <a:rPr lang="tr-TR" dirty="0" smtClean="0"/>
              <a:t>-Teslimat şablonu</a:t>
            </a:r>
          </a:p>
          <a:p>
            <a:r>
              <a:rPr lang="tr-TR" dirty="0" smtClean="0"/>
              <a:t>-Resimler</a:t>
            </a:r>
          </a:p>
          <a:p>
            <a:r>
              <a:rPr lang="tr-TR" dirty="0" smtClean="0"/>
              <a:t>-Stok miktarı</a:t>
            </a:r>
            <a:endParaRPr lang="tr-TR" dirty="0"/>
          </a:p>
        </p:txBody>
      </p:sp>
    </p:spTree>
    <p:extLst>
      <p:ext uri="{BB962C8B-B14F-4D97-AF65-F5344CB8AC3E}">
        <p14:creationId xmlns:p14="http://schemas.microsoft.com/office/powerpoint/2010/main" val="171691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smtClean="0"/>
              <a:t>Şablonda gelen bazı başlıkların değiştirilmemesi gerekiyor ve her ürün için bu değerler aynı olmalıdır;</a:t>
            </a:r>
          </a:p>
          <a:p>
            <a:r>
              <a:rPr lang="tr-TR" dirty="0" smtClean="0"/>
              <a:t>-Kategori</a:t>
            </a:r>
          </a:p>
          <a:p>
            <a:r>
              <a:rPr lang="tr-TR" dirty="0" smtClean="0"/>
              <a:t>-Kategori ismi</a:t>
            </a:r>
          </a:p>
          <a:p>
            <a:r>
              <a:rPr lang="tr-TR" dirty="0" smtClean="0"/>
              <a:t>-Ürün Onayı</a:t>
            </a:r>
          </a:p>
          <a:p>
            <a:r>
              <a:rPr lang="tr-TR" dirty="0" smtClean="0"/>
              <a:t>-Para Birimi</a:t>
            </a:r>
          </a:p>
          <a:p>
            <a:r>
              <a:rPr lang="tr-TR" dirty="0" smtClean="0"/>
              <a:t>-Durum</a:t>
            </a:r>
            <a:endParaRPr lang="tr-TR" dirty="0"/>
          </a:p>
        </p:txBody>
      </p:sp>
      <p:sp>
        <p:nvSpPr>
          <p:cNvPr id="5" name="Title 1"/>
          <p:cNvSpPr>
            <a:spLocks noGrp="1"/>
          </p:cNvSpPr>
          <p:nvPr>
            <p:ph type="title"/>
          </p:nvPr>
        </p:nvSpPr>
        <p:spPr/>
        <p:txBody>
          <a:bodyPr/>
          <a:lstStyle/>
          <a:p>
            <a:r>
              <a:rPr lang="tr-TR" dirty="0" smtClean="0"/>
              <a:t>Excel Şablonu Doldurma</a:t>
            </a:r>
            <a:endParaRPr lang="tr-TR" dirty="0"/>
          </a:p>
        </p:txBody>
      </p:sp>
    </p:spTree>
    <p:extLst>
      <p:ext uri="{BB962C8B-B14F-4D97-AF65-F5344CB8AC3E}">
        <p14:creationId xmlns:p14="http://schemas.microsoft.com/office/powerpoint/2010/main" val="1186164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Excel Şablonu Doldurma</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tr-TR" dirty="0" smtClean="0"/>
              <a:t>Şablon doldurulurken dikkat edilmesi gereken noktalar;</a:t>
            </a:r>
          </a:p>
          <a:p>
            <a:r>
              <a:rPr lang="tr-TR" dirty="0" smtClean="0"/>
              <a:t>1-Ürün başlık ve altbaşlığı 15-65 karakter (harf,boşluklar dahil) olması gerekiyor.</a:t>
            </a:r>
          </a:p>
          <a:p>
            <a:r>
              <a:rPr lang="tr-TR" dirty="0" smtClean="0"/>
              <a:t>2-Her ürün için ayrı Kod olması gerekiyor ve bu kodlarda ç,ı,ü,ö gibi Türkçe karakterler bulunmaması gerekiyor.</a:t>
            </a:r>
          </a:p>
          <a:p>
            <a:endParaRPr lang="tr-TR" dirty="0" smtClean="0"/>
          </a:p>
          <a:p>
            <a:pPr marL="0" indent="0">
              <a:buNone/>
            </a:pPr>
            <a:r>
              <a:rPr lang="tr-TR" dirty="0" smtClean="0"/>
              <a:t>     Örn; nevresimtakimi (doğru)</a:t>
            </a:r>
          </a:p>
          <a:p>
            <a:pPr marL="0" indent="0">
              <a:buNone/>
            </a:pPr>
            <a:r>
              <a:rPr lang="tr-TR" dirty="0"/>
              <a:t> </a:t>
            </a:r>
            <a:r>
              <a:rPr lang="tr-TR" dirty="0" smtClean="0"/>
              <a:t>         nevresimtakımı(yanlış)</a:t>
            </a:r>
          </a:p>
          <a:p>
            <a:pPr marL="0" indent="0">
              <a:buNone/>
            </a:pPr>
            <a:r>
              <a:rPr lang="tr-TR" dirty="0" smtClean="0"/>
              <a:t>     </a:t>
            </a:r>
            <a:r>
              <a:rPr lang="tr-TR" b="1" dirty="0" smtClean="0">
                <a:solidFill>
                  <a:srgbClr val="FF0000"/>
                </a:solidFill>
              </a:rPr>
              <a:t>Büyük </a:t>
            </a:r>
            <a:r>
              <a:rPr lang="tr-TR" b="1" dirty="0">
                <a:solidFill>
                  <a:srgbClr val="FF0000"/>
                </a:solidFill>
              </a:rPr>
              <a:t>harf karakteri ile </a:t>
            </a:r>
            <a:r>
              <a:rPr lang="tr-TR" b="1" dirty="0" smtClean="0">
                <a:solidFill>
                  <a:srgbClr val="FF0000"/>
                </a:solidFill>
              </a:rPr>
              <a:t>yazıldığında;</a:t>
            </a:r>
          </a:p>
          <a:p>
            <a:endParaRPr lang="tr-TR" dirty="0" smtClean="0"/>
          </a:p>
          <a:p>
            <a:pPr marL="0" indent="0">
              <a:buNone/>
            </a:pPr>
            <a:r>
              <a:rPr lang="tr-TR" dirty="0" smtClean="0"/>
              <a:t>    Örn; NEVRESIMTAKIMI (doğru)</a:t>
            </a:r>
          </a:p>
          <a:p>
            <a:pPr marL="0" indent="0">
              <a:buNone/>
            </a:pPr>
            <a:r>
              <a:rPr lang="tr-TR" dirty="0" smtClean="0"/>
              <a:t>     NEVRESİMTAKIMI(yanlış)</a:t>
            </a:r>
          </a:p>
        </p:txBody>
      </p:sp>
    </p:spTree>
    <p:extLst>
      <p:ext uri="{BB962C8B-B14F-4D97-AF65-F5344CB8AC3E}">
        <p14:creationId xmlns:p14="http://schemas.microsoft.com/office/powerpoint/2010/main" val="621390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Excel Şablonu Doldurma</a:t>
            </a:r>
          </a:p>
        </p:txBody>
      </p:sp>
      <p:sp>
        <p:nvSpPr>
          <p:cNvPr id="3" name="Content Placeholder 2"/>
          <p:cNvSpPr>
            <a:spLocks noGrp="1"/>
          </p:cNvSpPr>
          <p:nvPr>
            <p:ph idx="1"/>
          </p:nvPr>
        </p:nvSpPr>
        <p:spPr/>
        <p:txBody>
          <a:bodyPr/>
          <a:lstStyle/>
          <a:p>
            <a:pPr marL="0" indent="0">
              <a:buNone/>
            </a:pPr>
            <a:r>
              <a:rPr lang="tr-TR" dirty="0" smtClean="0"/>
              <a:t>-Fiyatlar ‘ . ‘ ile ayrılmalıdır.</a:t>
            </a:r>
          </a:p>
          <a:p>
            <a:pPr marL="0" indent="0">
              <a:buNone/>
            </a:pPr>
            <a:r>
              <a:rPr lang="tr-TR" dirty="0" smtClean="0"/>
              <a:t>-Teslimat Şablonunu satıcı ofisi ekranında </a:t>
            </a:r>
            <a:r>
              <a:rPr lang="tr-TR" b="1" dirty="0" smtClean="0"/>
              <a:t>Bilgilerim-Teslimat Bilgilerim </a:t>
            </a:r>
            <a:r>
              <a:rPr lang="tr-TR" dirty="0" smtClean="0"/>
              <a:t>kısmından yeni şablon oluşturabilir veya oluşturmuş olduğunuz şablonların adlarını excele aynen yazabilirsiniz.Yükleme sırasında sorun olmaması için teslimat şablonun adının tanımladıklarınızla aynı yazılması gerekiyor.</a:t>
            </a:r>
            <a:endParaRPr lang="tr-TR" dirty="0"/>
          </a:p>
        </p:txBody>
      </p:sp>
    </p:spTree>
    <p:extLst>
      <p:ext uri="{BB962C8B-B14F-4D97-AF65-F5344CB8AC3E}">
        <p14:creationId xmlns:p14="http://schemas.microsoft.com/office/powerpoint/2010/main" val="22604978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748</Words>
  <Application>Microsoft Office PowerPoint</Application>
  <PresentationFormat>On-screen Show (4:3)</PresentationFormat>
  <Paragraphs>120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Satıcı Ofisi Ürün Yükleme</vt:lpstr>
      <vt:lpstr>Excel Şablonu İndirme </vt:lpstr>
      <vt:lpstr>Excel Şablonu İndirme </vt:lpstr>
      <vt:lpstr>Excel Şablonu İndirme </vt:lpstr>
      <vt:lpstr>Excel Şablonu İndirme</vt:lpstr>
      <vt:lpstr>Excel Şablonu Doldurma</vt:lpstr>
      <vt:lpstr>Excel Şablonu Doldurma</vt:lpstr>
      <vt:lpstr>Excel Şablonu Doldurma</vt:lpstr>
      <vt:lpstr>Excel Şablonu Doldurma</vt:lpstr>
      <vt:lpstr>-Resimler alanını doldururken dikkat edilmesi gerekenler;</vt:lpstr>
      <vt:lpstr>PowerPoint Presentation</vt:lpstr>
      <vt:lpstr>PowerPoint Presentation</vt:lpstr>
      <vt:lpstr>PowerPoint Presentation</vt:lpstr>
      <vt:lpstr>PowerPoint Presentation</vt:lpstr>
      <vt:lpstr>PowerPoint Presentation</vt:lpstr>
      <vt:lpstr>Ürün Listesini Sisteme Yükleme</vt:lpstr>
      <vt:lpstr>Ürün Listesini Sisteme Yükleme</vt:lpstr>
      <vt:lpstr>PowerPoint Presentation</vt:lpstr>
      <vt:lpstr>Ürün Listesini Sisteme Yükleme</vt:lpstr>
      <vt:lpstr>PowerPoint Presentation</vt:lpstr>
      <vt:lpstr>Manuel Ürün Güncelleme </vt:lpstr>
      <vt:lpstr>PowerPoint Presentation</vt:lpstr>
      <vt:lpstr>PowerPoint Presentation</vt:lpstr>
      <vt:lpstr>PowerPoint Presentation</vt:lpstr>
      <vt:lpstr>PowerPoint Presentation</vt:lpstr>
      <vt:lpstr>Ek Bilgi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Satıcı Ofisi Ürün Yükleme</dc:title>
  <dc:creator>Gizem Atalay</dc:creator>
  <cp:lastModifiedBy>Mehmet Unal</cp:lastModifiedBy>
  <cp:revision>8</cp:revision>
  <dcterms:created xsi:type="dcterms:W3CDTF">2006-08-16T00:00:00Z</dcterms:created>
  <dcterms:modified xsi:type="dcterms:W3CDTF">2014-12-09T08:39:33Z</dcterms:modified>
</cp:coreProperties>
</file>